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9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962C-3F94-40F0-8E37-D8A8309E2486}" type="datetimeFigureOut">
              <a:rPr kumimoji="1" lang="ja-JP" altLang="en-US" smtClean="0"/>
              <a:t>2021/6/13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F079-742E-4725-903C-4DFC684F12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115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962C-3F94-40F0-8E37-D8A8309E2486}" type="datetimeFigureOut">
              <a:rPr kumimoji="1" lang="ja-JP" altLang="en-US" smtClean="0"/>
              <a:t>2021/6/13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F079-742E-4725-903C-4DFC684F12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433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962C-3F94-40F0-8E37-D8A8309E2486}" type="datetimeFigureOut">
              <a:rPr kumimoji="1" lang="ja-JP" altLang="en-US" smtClean="0"/>
              <a:t>2021/6/13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F079-742E-4725-903C-4DFC684F12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39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962C-3F94-40F0-8E37-D8A8309E2486}" type="datetimeFigureOut">
              <a:rPr kumimoji="1" lang="ja-JP" altLang="en-US" smtClean="0"/>
              <a:t>2021/6/13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F079-742E-4725-903C-4DFC684F12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531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962C-3F94-40F0-8E37-D8A8309E2486}" type="datetimeFigureOut">
              <a:rPr kumimoji="1" lang="ja-JP" altLang="en-US" smtClean="0"/>
              <a:t>2021/6/13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F079-742E-4725-903C-4DFC684F12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933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962C-3F94-40F0-8E37-D8A8309E2486}" type="datetimeFigureOut">
              <a:rPr kumimoji="1" lang="ja-JP" altLang="en-US" smtClean="0"/>
              <a:t>2021/6/13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F079-742E-4725-903C-4DFC684F12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369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962C-3F94-40F0-8E37-D8A8309E2486}" type="datetimeFigureOut">
              <a:rPr kumimoji="1" lang="ja-JP" altLang="en-US" smtClean="0"/>
              <a:t>2021/6/13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F079-742E-4725-903C-4DFC684F12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565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962C-3F94-40F0-8E37-D8A8309E2486}" type="datetimeFigureOut">
              <a:rPr kumimoji="1" lang="ja-JP" altLang="en-US" smtClean="0"/>
              <a:t>2021/6/13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F079-742E-4725-903C-4DFC684F12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272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962C-3F94-40F0-8E37-D8A8309E2486}" type="datetimeFigureOut">
              <a:rPr kumimoji="1" lang="ja-JP" altLang="en-US" smtClean="0"/>
              <a:t>2021/6/13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F079-742E-4725-903C-4DFC684F12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812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962C-3F94-40F0-8E37-D8A8309E2486}" type="datetimeFigureOut">
              <a:rPr kumimoji="1" lang="ja-JP" altLang="en-US" smtClean="0"/>
              <a:t>2021/6/13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F079-742E-4725-903C-4DFC684F12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335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962C-3F94-40F0-8E37-D8A8309E2486}" type="datetimeFigureOut">
              <a:rPr kumimoji="1" lang="ja-JP" altLang="en-US" smtClean="0"/>
              <a:t>2021/6/13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F079-742E-4725-903C-4DFC684F12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903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E962C-3F94-40F0-8E37-D8A8309E2486}" type="datetimeFigureOut">
              <a:rPr kumimoji="1" lang="ja-JP" altLang="en-US" smtClean="0"/>
              <a:t>2021/6/13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7F079-742E-4725-903C-4DFC684F12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727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271462" y="206557"/>
            <a:ext cx="8622507" cy="6387737"/>
          </a:xfrm>
          <a:prstGeom prst="roundRect">
            <a:avLst>
              <a:gd name="adj" fmla="val 6602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570951"/>
            <a:ext cx="9144000" cy="591141"/>
          </a:xfrm>
        </p:spPr>
        <p:txBody>
          <a:bodyPr>
            <a:normAutofit/>
          </a:bodyPr>
          <a:lstStyle/>
          <a:p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職域接種に関する相談窓口について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2793207" y="3097464"/>
            <a:ext cx="4402183" cy="591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開始日：６月</a:t>
            </a:r>
            <a:r>
              <a:rPr lang="en-US" altLang="ja-JP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日～</a:t>
            </a:r>
            <a:endParaRPr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759659"/>
              </p:ext>
            </p:extLst>
          </p:nvPr>
        </p:nvGraphicFramePr>
        <p:xfrm>
          <a:off x="592116" y="3636336"/>
          <a:ext cx="8059783" cy="2182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1495">
                  <a:extLst>
                    <a:ext uri="{9D8B030D-6E8A-4147-A177-3AD203B41FA5}">
                      <a16:colId xmlns:a16="http://schemas.microsoft.com/office/drawing/2014/main" val="1411260760"/>
                    </a:ext>
                  </a:extLst>
                </a:gridCol>
                <a:gridCol w="4878288">
                  <a:extLst>
                    <a:ext uri="{9D8B030D-6E8A-4147-A177-3AD203B41FA5}">
                      <a16:colId xmlns:a16="http://schemas.microsoft.com/office/drawing/2014/main" val="2469077060"/>
                    </a:ext>
                  </a:extLst>
                </a:gridCol>
              </a:tblGrid>
              <a:tr h="44532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受 付 時 間</a:t>
                      </a:r>
                      <a:endParaRPr lang="ja-JP" alt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 話 番 号</a:t>
                      </a:r>
                      <a:endParaRPr lang="ja-JP" alt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601399"/>
                  </a:ext>
                </a:extLst>
              </a:tr>
              <a:tr h="173718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８：３０</a:t>
                      </a:r>
                      <a:r>
                        <a:rPr lang="ja-JP" altLang="en-US" sz="2200" b="1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～１７：１５</a:t>
                      </a:r>
                      <a:endParaRPr lang="ja-JP" alt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600"/>
                        </a:spcAft>
                      </a:pPr>
                      <a:r>
                        <a:rPr lang="zh-TW" altLang="en-US" sz="2200" b="1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０８９</a:t>
                      </a:r>
                      <a:r>
                        <a:rPr lang="en-US" altLang="zh-TW" sz="2200" b="1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</a:t>
                      </a:r>
                      <a:r>
                        <a:rPr lang="zh-TW" altLang="en-US" sz="2200" b="1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９１２</a:t>
                      </a:r>
                      <a:r>
                        <a:rPr lang="en-US" altLang="zh-TW" sz="2200" b="1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</a:t>
                      </a:r>
                      <a:r>
                        <a:rPr lang="zh-TW" altLang="en-US" sz="2200" b="1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１０００</a:t>
                      </a:r>
                      <a:endParaRPr lang="en-US" altLang="zh-TW" sz="2200" b="1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zh-TW" altLang="en-US" sz="2200" b="1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相談専用内線</a:t>
                      </a:r>
                      <a:r>
                        <a:rPr lang="en-US" altLang="zh-TW" sz="2200" b="1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: </a:t>
                      </a:r>
                      <a:r>
                        <a:rPr lang="en-US" altLang="zh-TW" sz="2200" b="1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zh-TW" altLang="en-US" sz="2200" b="1" u="sng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５９８７</a:t>
                      </a:r>
                      <a:endParaRPr lang="en-US" altLang="zh-TW" sz="2200" b="1" u="sng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zh-TW" sz="2200" b="1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       </a:t>
                      </a:r>
                      <a:r>
                        <a:rPr lang="zh-TW" altLang="en-US" sz="2200" b="1" u="sng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５９８８</a:t>
                      </a:r>
                      <a:endParaRPr lang="en-US" altLang="zh-TW" sz="2200" b="1" u="sng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zh-TW" altLang="en-US" sz="2200" b="1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       </a:t>
                      </a:r>
                      <a:r>
                        <a:rPr lang="zh-TW" altLang="en-US" sz="2200" b="1" u="sng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５９８９</a:t>
                      </a:r>
                      <a:r>
                        <a:rPr lang="zh-TW" altLang="en-US" sz="2200" b="1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endParaRPr lang="ja-JP" alt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395386"/>
                  </a:ext>
                </a:extLst>
              </a:tr>
            </a:tbl>
          </a:graphicData>
        </a:graphic>
      </p:graphicFrame>
      <p:cxnSp>
        <p:nvCxnSpPr>
          <p:cNvPr id="8" name="直線コネクタ 7"/>
          <p:cNvCxnSpPr/>
          <p:nvPr/>
        </p:nvCxnSpPr>
        <p:spPr>
          <a:xfrm>
            <a:off x="862149" y="1117401"/>
            <a:ext cx="7498080" cy="2362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サブタイトル 2"/>
          <p:cNvSpPr txBox="1">
            <a:spLocks/>
          </p:cNvSpPr>
          <p:nvPr/>
        </p:nvSpPr>
        <p:spPr>
          <a:xfrm>
            <a:off x="592116" y="1786148"/>
            <a:ext cx="4402183" cy="591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553742" y="6038157"/>
            <a:ext cx="8057946" cy="6964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愛媛県庁 ワクチン接種推進班　職域接種支援チーム</a:t>
            </a:r>
            <a:endParaRPr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912770" y="1594836"/>
            <a:ext cx="4402183" cy="591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  <a:p>
            <a:pPr algn="l"/>
            <a:endParaRPr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6505303" y="975781"/>
            <a:ext cx="7759337" cy="1740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500"/>
              </a:lnSpc>
            </a:pP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2115" y="1517020"/>
            <a:ext cx="830185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kumimoji="1" lang="ja-JP" altLang="en-US" sz="2400" dirty="0"/>
              <a:t>職域接種</a:t>
            </a:r>
            <a:r>
              <a:rPr kumimoji="1" lang="ja-JP" altLang="en-US" sz="2400" dirty="0" smtClean="0"/>
              <a:t>に関して、制度のご案内、申請要件に関すること、実施に向けての注意事項等について、</a:t>
            </a:r>
            <a:endParaRPr kumimoji="1" lang="en-US" altLang="ja-JP" sz="2400" dirty="0" smtClean="0"/>
          </a:p>
          <a:p>
            <a:pPr algn="ctr">
              <a:lnSpc>
                <a:spcPts val="3400"/>
              </a:lnSpc>
            </a:pPr>
            <a:r>
              <a:rPr kumimoji="1" lang="ja-JP" altLang="en-US" sz="2400" dirty="0" smtClean="0"/>
              <a:t>アドバイスいたします。</a:t>
            </a:r>
            <a:endParaRPr kumimoji="1" lang="ja-JP" altLang="en-US" sz="2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37269" y="61858"/>
            <a:ext cx="13567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en-US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別添</a:t>
            </a:r>
            <a:r>
              <a:rPr kumimoji="1" lang="en-US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083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</TotalTime>
  <Words>83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15</cp:revision>
  <cp:lastPrinted>2021-06-11T05:33:16Z</cp:lastPrinted>
  <dcterms:created xsi:type="dcterms:W3CDTF">2021-05-19T00:16:26Z</dcterms:created>
  <dcterms:modified xsi:type="dcterms:W3CDTF">2021-06-13T07:02:40Z</dcterms:modified>
</cp:coreProperties>
</file>